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56" r:id="rId2"/>
    <p:sldId id="257" r:id="rId3"/>
    <p:sldId id="258" r:id="rId4"/>
    <p:sldId id="260" r:id="rId5"/>
    <p:sldId id="265" r:id="rId6"/>
    <p:sldId id="266" r:id="rId7"/>
    <p:sldId id="259" r:id="rId8"/>
    <p:sldId id="264" r:id="rId9"/>
    <p:sldId id="261" r:id="rId10"/>
    <p:sldId id="262" r:id="rId11"/>
    <p:sldId id="263" r:id="rId12"/>
    <p:sldId id="267" r:id="rId13"/>
    <p:sldId id="268" r:id="rId14"/>
    <p:sldId id="269" r:id="rId15"/>
    <p:sldId id="271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812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3963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2768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826729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75210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871114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35203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9234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383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10483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0272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8909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921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139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6407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9428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3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BB4762-3227-49BF-AECA-788E7570F2BA}" type="datetimeFigureOut">
              <a:rPr lang="de-DE" smtClean="0"/>
              <a:t>04.01.2021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BA73D-6D6C-432C-8DA2-342D8739F65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3891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  <p:sldLayoutId id="2147483763" r:id="rId13"/>
    <p:sldLayoutId id="2147483764" r:id="rId14"/>
    <p:sldLayoutId id="2147483765" r:id="rId15"/>
    <p:sldLayoutId id="2147483766" r:id="rId16"/>
    <p:sldLayoutId id="214748376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3CF756-CEE1-4150-A278-A48753495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Cointogether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4AA719B-4CD9-4642-8103-C0CB46F7258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By Fabian, Bastian, </a:t>
            </a:r>
            <a:r>
              <a:rPr lang="de-DE" dirty="0" err="1"/>
              <a:t>ferdinand</a:t>
            </a:r>
            <a:r>
              <a:rPr lang="de-DE" dirty="0"/>
              <a:t>, </a:t>
            </a:r>
            <a:r>
              <a:rPr lang="de-DE" dirty="0" err="1"/>
              <a:t>ron</a:t>
            </a:r>
            <a:r>
              <a:rPr lang="de-DE" dirty="0"/>
              <a:t>, </a:t>
            </a:r>
            <a:r>
              <a:rPr lang="de-DE" dirty="0" err="1"/>
              <a:t>tomke</a:t>
            </a:r>
            <a:r>
              <a:rPr lang="de-DE" dirty="0"/>
              <a:t>, </a:t>
            </a:r>
            <a:r>
              <a:rPr lang="de-DE" dirty="0" err="1"/>
              <a:t>jonas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6220AE8-ECAE-4B9E-9AFD-334CEA6E42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2793" y="1600200"/>
            <a:ext cx="2695113" cy="2695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474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2BD25B3-2707-4C4A-9D88-2417B8EC1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infrastruktur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1E0A411-A82B-4EE7-A4F1-D37E03582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802167"/>
            <a:ext cx="9905999" cy="4669653"/>
          </a:xfrm>
        </p:spPr>
        <p:txBody>
          <a:bodyPr>
            <a:normAutofit/>
          </a:bodyPr>
          <a:lstStyle/>
          <a:p>
            <a:r>
              <a:rPr lang="de-DE" sz="2000" dirty="0"/>
              <a:t>API/Backend</a:t>
            </a:r>
          </a:p>
          <a:p>
            <a:pPr lvl="1"/>
            <a:r>
              <a:rPr lang="de-DE" dirty="0"/>
              <a:t>Python (</a:t>
            </a:r>
            <a:r>
              <a:rPr lang="de-DE" dirty="0" err="1"/>
              <a:t>Flask</a:t>
            </a:r>
            <a:r>
              <a:rPr lang="de-DE" dirty="0"/>
              <a:t>)</a:t>
            </a:r>
          </a:p>
          <a:p>
            <a:r>
              <a:rPr lang="de-DE" sz="2000" dirty="0"/>
              <a:t>Business</a:t>
            </a:r>
          </a:p>
          <a:p>
            <a:pPr lvl="1"/>
            <a:r>
              <a:rPr lang="de-DE" dirty="0"/>
              <a:t>Marketing, Logo etc.</a:t>
            </a:r>
          </a:p>
          <a:p>
            <a:r>
              <a:rPr lang="de-DE" sz="2000" dirty="0"/>
              <a:t>Frontend</a:t>
            </a:r>
          </a:p>
          <a:p>
            <a:pPr lvl="1"/>
            <a:r>
              <a:rPr lang="de-DE" dirty="0"/>
              <a:t>Angular, </a:t>
            </a:r>
            <a:r>
              <a:rPr lang="de-DE" dirty="0" err="1"/>
              <a:t>TypeScript</a:t>
            </a:r>
            <a:r>
              <a:rPr lang="de-DE" dirty="0"/>
              <a:t>, HTML, SCSS</a:t>
            </a:r>
          </a:p>
          <a:p>
            <a:r>
              <a:rPr lang="de-DE" sz="2000" dirty="0"/>
              <a:t>Guidelines</a:t>
            </a:r>
          </a:p>
          <a:p>
            <a:pPr lvl="1"/>
            <a:r>
              <a:rPr lang="de-DE" dirty="0" err="1"/>
              <a:t>Branching</a:t>
            </a:r>
            <a:r>
              <a:rPr lang="de-DE" dirty="0"/>
              <a:t>, Push/Pull </a:t>
            </a:r>
            <a:r>
              <a:rPr lang="de-DE" dirty="0" err="1"/>
              <a:t>etc</a:t>
            </a:r>
            <a:endParaRPr lang="de-DE" dirty="0"/>
          </a:p>
          <a:p>
            <a:r>
              <a:rPr lang="de-DE" sz="2000" dirty="0"/>
              <a:t>Database</a:t>
            </a:r>
          </a:p>
          <a:p>
            <a:pPr lvl="1"/>
            <a:r>
              <a:rPr lang="de-DE" sz="1600" dirty="0"/>
              <a:t>SQLite</a:t>
            </a:r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0ACFA0F-E18E-4AFA-B965-D413B5B49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7357" y="4414683"/>
            <a:ext cx="3387468" cy="14785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gular – Wikipedia">
            <a:extLst>
              <a:ext uri="{FF2B5EF4-FFF2-40B4-BE49-F238E27FC236}">
                <a16:creationId xmlns:a16="http://schemas.microsoft.com/office/drawing/2014/main" id="{6A638184-7C67-4F4A-85C6-407C6C8A8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429" y="3774796"/>
            <a:ext cx="1051961" cy="105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8F32CC1-1419-4F96-9453-3AECF12DD8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8428" y="2672638"/>
            <a:ext cx="1051961" cy="1051961"/>
          </a:xfrm>
          <a:prstGeom prst="rect">
            <a:avLst/>
          </a:prstGeom>
        </p:spPr>
      </p:pic>
      <p:pic>
        <p:nvPicPr>
          <p:cNvPr id="1032" name="Picture 8" descr="Python Software Foundation – Wikipedia">
            <a:extLst>
              <a:ext uri="{FF2B5EF4-FFF2-40B4-BE49-F238E27FC236}">
                <a16:creationId xmlns:a16="http://schemas.microsoft.com/office/drawing/2014/main" id="{D6551E4B-4FC9-492D-8627-DCDFEA25B0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8428" y="1616163"/>
            <a:ext cx="1051961" cy="1051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QLite – Wikipedia">
            <a:extLst>
              <a:ext uri="{FF2B5EF4-FFF2-40B4-BE49-F238E27FC236}">
                <a16:creationId xmlns:a16="http://schemas.microsoft.com/office/drawing/2014/main" id="{B91C8342-A92F-4E7A-A9E7-8FA9B69BA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919" y="5438294"/>
            <a:ext cx="1918977" cy="909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06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D120E7-F45D-47DB-A87C-FB29E94DE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9255061-5EC9-44DD-99DC-7EDE67DF38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1745" y="2097088"/>
            <a:ext cx="3612783" cy="3541712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93347A-D6F2-457B-83A7-949095ABF6B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5966359" y="2097088"/>
            <a:ext cx="5760720" cy="3616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1227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8ACE34-0850-4FBA-B39C-1561CBF38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– Landing Page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128A1613-1744-4AA7-8DDC-F1C3CAEE7EF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580" y="1921975"/>
            <a:ext cx="7741664" cy="4317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297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724B35-2894-4FC1-9816-8FCBCD221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Design – Main Page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B9A96CFB-AE8F-4573-8362-6F7F6C65EAA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3926" y="2097088"/>
            <a:ext cx="7264148" cy="406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12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D8A7C2-D311-4D63-BB3E-73BC87EC1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2F9151D-EE00-45B4-9B82-5579896C4A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Authentication via JWT</a:t>
            </a:r>
          </a:p>
          <a:p>
            <a:r>
              <a:rPr lang="de-DE" dirty="0" err="1"/>
              <a:t>Mulilanguage</a:t>
            </a:r>
            <a:r>
              <a:rPr lang="de-DE" dirty="0"/>
              <a:t> </a:t>
            </a:r>
            <a:r>
              <a:rPr lang="de-DE" b="0" i="0" u="none" strike="noStrike" dirty="0">
                <a:effectLst/>
                <a:latin typeface="+mj-lt"/>
              </a:rPr>
              <a:t>(</a:t>
            </a:r>
            <a:r>
              <a:rPr lang="de-DE" b="0" i="0" u="none" strike="noStrike" dirty="0" err="1">
                <a:effectLst/>
                <a:latin typeface="+mj-lt"/>
              </a:rPr>
              <a:t>Internationalization</a:t>
            </a:r>
            <a:r>
              <a:rPr lang="de-DE" b="0" i="0" u="none" strike="noStrike" dirty="0">
                <a:effectLst/>
                <a:latin typeface="+mj-lt"/>
              </a:rPr>
              <a:t> und (inkl.) </a:t>
            </a:r>
            <a:r>
              <a:rPr lang="de-DE" b="0" i="0" u="none" strike="noStrike" dirty="0" err="1">
                <a:effectLst/>
                <a:latin typeface="+mj-lt"/>
              </a:rPr>
              <a:t>Localization</a:t>
            </a:r>
            <a:r>
              <a:rPr lang="de-DE" b="0" i="0" u="none" strike="noStrike" dirty="0">
                <a:effectLst/>
                <a:latin typeface="+mj-lt"/>
              </a:rPr>
              <a:t>)</a:t>
            </a:r>
          </a:p>
          <a:p>
            <a:r>
              <a:rPr lang="de-DE" dirty="0" err="1">
                <a:latin typeface="+mj-lt"/>
              </a:rPr>
              <a:t>Themes</a:t>
            </a:r>
            <a:r>
              <a:rPr lang="de-DE" dirty="0">
                <a:latin typeface="+mj-lt"/>
              </a:rPr>
              <a:t> (Dark, Light)</a:t>
            </a:r>
          </a:p>
          <a:p>
            <a:r>
              <a:rPr lang="de-DE" dirty="0">
                <a:latin typeface="+mj-lt"/>
              </a:rPr>
              <a:t>Single Page </a:t>
            </a:r>
            <a:r>
              <a:rPr lang="de-DE" dirty="0" err="1">
                <a:latin typeface="+mj-lt"/>
              </a:rPr>
              <a:t>Application</a:t>
            </a:r>
            <a:r>
              <a:rPr lang="de-DE" dirty="0">
                <a:latin typeface="+mj-lt"/>
              </a:rPr>
              <a:t> 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-&gt;</a:t>
            </a:r>
            <a:r>
              <a:rPr lang="de-DE" dirty="0">
                <a:latin typeface="+mj-lt"/>
              </a:rPr>
              <a:t> Angular</a:t>
            </a:r>
          </a:p>
        </p:txBody>
      </p:sp>
    </p:spTree>
    <p:extLst>
      <p:ext uri="{BB962C8B-B14F-4D97-AF65-F5344CB8AC3E}">
        <p14:creationId xmlns:p14="http://schemas.microsoft.com/office/powerpoint/2010/main" val="23853942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84B728-A1F0-4CF7-9F85-5902DE7AD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Probleme/Widrigkeiten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2E0A78-C9F0-4858-9A8D-8AD5BF0D0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Sicheres/einfache </a:t>
            </a:r>
            <a:r>
              <a:rPr lang="de-DE" dirty="0" err="1"/>
              <a:t>handling</a:t>
            </a:r>
            <a:r>
              <a:rPr lang="de-DE" dirty="0"/>
              <a:t> der JWT</a:t>
            </a:r>
          </a:p>
          <a:p>
            <a:r>
              <a:rPr lang="de-DE" dirty="0"/>
              <a:t>Verschiedene Methoden die Sprachen einzubinden</a:t>
            </a:r>
          </a:p>
          <a:p>
            <a:r>
              <a:rPr lang="de-DE" dirty="0"/>
              <a:t>Suche nach neuester/bester Lösung </a:t>
            </a:r>
          </a:p>
        </p:txBody>
      </p:sp>
    </p:spTree>
    <p:extLst>
      <p:ext uri="{BB962C8B-B14F-4D97-AF65-F5344CB8AC3E}">
        <p14:creationId xmlns:p14="http://schemas.microsoft.com/office/powerpoint/2010/main" val="35082440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0F5A2F-340D-48A6-8609-2EFBAE05B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Nicht umgesetzte </a:t>
            </a:r>
            <a:r>
              <a:rPr lang="de-DE" dirty="0" err="1"/>
              <a:t>ideen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013E25F-94A3-48DF-AD77-5C77CA961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46123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3F3C92-2360-47D7-86ED-457CCDE7D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10F46B-C60A-4AC4-8E43-2B0EC49F7E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About </a:t>
            </a:r>
            <a:r>
              <a:rPr lang="de-DE" dirty="0" err="1"/>
              <a:t>Us</a:t>
            </a:r>
            <a:endParaRPr lang="de-DE" dirty="0"/>
          </a:p>
          <a:p>
            <a:r>
              <a:rPr lang="de-DE" dirty="0"/>
              <a:t>Persona</a:t>
            </a:r>
          </a:p>
          <a:p>
            <a:r>
              <a:rPr lang="de-DE" dirty="0"/>
              <a:t>Marketing Modell</a:t>
            </a:r>
          </a:p>
          <a:p>
            <a:r>
              <a:rPr lang="de-DE" dirty="0"/>
              <a:t>Organisation</a:t>
            </a:r>
          </a:p>
          <a:p>
            <a:r>
              <a:rPr lang="de-DE" dirty="0"/>
              <a:t>Infrastruktur</a:t>
            </a:r>
          </a:p>
          <a:p>
            <a:r>
              <a:rPr lang="de-DE" dirty="0"/>
              <a:t>Design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2314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C54D17-9CDB-49AC-A2D6-986D4C9EA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About </a:t>
            </a:r>
            <a:r>
              <a:rPr lang="de-DE" dirty="0" err="1"/>
              <a:t>Us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58E62CA-9FD0-4682-865E-DF564001E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25146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0204F4-DA57-4372-B014-C5A27FC33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Persona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CA427A-F7E6-463B-9631-FA2A33B33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Das ist Justus</a:t>
            </a:r>
          </a:p>
          <a:p>
            <a:r>
              <a:rPr lang="de-DE" dirty="0"/>
              <a:t>Justus studiert BWL und bekommt sehr viel Taschengeld von seinen Eltern</a:t>
            </a:r>
          </a:p>
          <a:p>
            <a:r>
              <a:rPr lang="de-DE" dirty="0"/>
              <a:t>Er interessiert sich für Finanzen und Wirtschaft</a:t>
            </a:r>
          </a:p>
          <a:p>
            <a:r>
              <a:rPr lang="de-DE" dirty="0"/>
              <a:t>Über </a:t>
            </a:r>
            <a:r>
              <a:rPr lang="de-DE" dirty="0" err="1"/>
              <a:t>Instagramwerbung</a:t>
            </a:r>
            <a:r>
              <a:rPr lang="de-DE" dirty="0"/>
              <a:t> ist er auf </a:t>
            </a:r>
            <a:r>
              <a:rPr lang="de-DE" dirty="0" err="1"/>
              <a:t>Cointogether</a:t>
            </a:r>
            <a:r>
              <a:rPr lang="de-DE" dirty="0"/>
              <a:t> gestoßen</a:t>
            </a:r>
          </a:p>
          <a:p>
            <a:r>
              <a:rPr lang="de-DE" dirty="0"/>
              <a:t>Er findet das Konzept sehr interessant und will dies mal ausprobieren</a:t>
            </a:r>
          </a:p>
          <a:p>
            <a:r>
              <a:rPr lang="de-DE" dirty="0"/>
              <a:t>Er schließt direkt ein kostenpflichtiges Abo ab</a:t>
            </a:r>
          </a:p>
          <a:p>
            <a:r>
              <a:rPr lang="de-DE" dirty="0"/>
              <a:t>Nun profitiert er von </a:t>
            </a:r>
            <a:r>
              <a:rPr lang="de-DE" dirty="0" err="1"/>
              <a:t>Cointogether</a:t>
            </a:r>
            <a:r>
              <a:rPr lang="de-DE" dirty="0"/>
              <a:t> und ihren Partnern und erlangt ein passives Einkommen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65BF6E2-F19E-4BC5-87D0-63528FE2A1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5753" y="206748"/>
            <a:ext cx="1783315" cy="267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580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CF8604-3B4B-4391-8A12-2330D7221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Persona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9EA435A-D95A-413B-BEB7-FCBCAF5AF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884983"/>
          </a:xfrm>
        </p:spPr>
        <p:txBody>
          <a:bodyPr>
            <a:normAutofit fontScale="92500" lnSpcReduction="20000"/>
          </a:bodyPr>
          <a:lstStyle/>
          <a:p>
            <a:r>
              <a:rPr lang="de-DE" dirty="0"/>
              <a:t>Das ist Lisa</a:t>
            </a:r>
          </a:p>
          <a:p>
            <a:r>
              <a:rPr lang="de-DE" dirty="0"/>
              <a:t>Lisa war nach ihrem Abitur ein Jahr in Australien</a:t>
            </a:r>
          </a:p>
          <a:p>
            <a:r>
              <a:rPr lang="de-DE" dirty="0"/>
              <a:t>Dort hat sie auf einer Party ein Gespräch über Kryptowährung mitbekommen</a:t>
            </a:r>
          </a:p>
          <a:p>
            <a:r>
              <a:rPr lang="de-DE" dirty="0"/>
              <a:t>Zurück in Deutschland wollte sie dies mal ausprobieren und redet darüber mit ihrer Freundin</a:t>
            </a:r>
          </a:p>
          <a:p>
            <a:r>
              <a:rPr lang="de-DE" dirty="0"/>
              <a:t>Die Freundin ist zufällig Kunde bei </a:t>
            </a:r>
            <a:r>
              <a:rPr lang="de-DE" dirty="0" err="1"/>
              <a:t>Cointogether</a:t>
            </a:r>
            <a:r>
              <a:rPr lang="de-DE" dirty="0"/>
              <a:t> und schickt ihr eine Einladung mittels </a:t>
            </a:r>
            <a:r>
              <a:rPr lang="de-DE" dirty="0" err="1"/>
              <a:t>Referral</a:t>
            </a:r>
            <a:r>
              <a:rPr lang="de-DE" dirty="0"/>
              <a:t> Link</a:t>
            </a:r>
          </a:p>
          <a:p>
            <a:r>
              <a:rPr lang="de-DE" dirty="0"/>
              <a:t>Beide profitieren davon und Lisa zahlt monatlich einen kleinen Betrag auf ihr Wallet ein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CED414C-24EC-40CF-971A-0E5283AFF1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3751" y="166457"/>
            <a:ext cx="1827320" cy="274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968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BDF7CA-8A57-4BE5-9799-228B81F9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Persona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0526E0C-6B8A-4634-BC28-D63ACF0D6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3989995"/>
          </a:xfrm>
        </p:spPr>
        <p:txBody>
          <a:bodyPr>
            <a:normAutofit fontScale="92500" lnSpcReduction="10000"/>
          </a:bodyPr>
          <a:lstStyle/>
          <a:p>
            <a:r>
              <a:rPr lang="de-DE" dirty="0"/>
              <a:t>Das ist Steffan</a:t>
            </a:r>
          </a:p>
          <a:p>
            <a:r>
              <a:rPr lang="de-DE" dirty="0"/>
              <a:t>Steffan arbeitet als Consultant und berät Unternehmen zur Digitalisierung</a:t>
            </a:r>
          </a:p>
          <a:p>
            <a:r>
              <a:rPr lang="de-DE" dirty="0"/>
              <a:t>Bei der Arbeit behandelt er auch Themen wie die Blockchain</a:t>
            </a:r>
          </a:p>
          <a:p>
            <a:r>
              <a:rPr lang="de-DE" dirty="0"/>
              <a:t>Er will schon seit längerem etwas „Spielgeld“, was er nicht direkt braucht in Kryptowährungen investieren</a:t>
            </a:r>
          </a:p>
          <a:p>
            <a:r>
              <a:rPr lang="de-DE" dirty="0"/>
              <a:t>Steffan hat aber durch seinen Beruf wenig zeit dafür</a:t>
            </a:r>
          </a:p>
          <a:p>
            <a:r>
              <a:rPr lang="de-DE" dirty="0"/>
              <a:t>Er stößt in Facebook auf </a:t>
            </a:r>
            <a:r>
              <a:rPr lang="de-DE" dirty="0" err="1"/>
              <a:t>Cointogether</a:t>
            </a:r>
            <a:r>
              <a:rPr lang="de-DE" dirty="0"/>
              <a:t> und meldet sich an</a:t>
            </a:r>
          </a:p>
          <a:p>
            <a:r>
              <a:rPr lang="de-DE" dirty="0"/>
              <a:t>Nun verdient er neben dem Beruf noch etwas Geld dazu</a:t>
            </a:r>
          </a:p>
          <a:p>
            <a:endParaRPr lang="de-DE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252610F-C708-4438-B420-F885EC28A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590" y="177552"/>
            <a:ext cx="2010789" cy="253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5595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26FCEAC-BE32-4EC0-979F-5D9FCFE0A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</a:t>
            </a:r>
            <a:r>
              <a:rPr lang="de-DE" dirty="0" err="1"/>
              <a:t>modell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5981F5-FA68-4DDE-9B6E-6A8778BC73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Hauptsächlich Werbung über soziale Medien</a:t>
            </a:r>
          </a:p>
          <a:p>
            <a:pPr lvl="1"/>
            <a:r>
              <a:rPr lang="de-DE" dirty="0"/>
              <a:t>Priorität: Instagram</a:t>
            </a:r>
          </a:p>
          <a:p>
            <a:pPr lvl="2"/>
            <a:r>
              <a:rPr lang="de-DE" dirty="0"/>
              <a:t>Sekundär: </a:t>
            </a:r>
            <a:r>
              <a:rPr lang="de-DE" dirty="0" err="1"/>
              <a:t>Youtube</a:t>
            </a:r>
            <a:r>
              <a:rPr lang="de-DE" dirty="0"/>
              <a:t> und Facebook</a:t>
            </a:r>
          </a:p>
          <a:p>
            <a:pPr lvl="3"/>
            <a:r>
              <a:rPr lang="de-DE" dirty="0"/>
              <a:t>Optional: Snapchat, LinkedIn und </a:t>
            </a:r>
            <a:r>
              <a:rPr lang="de-DE" dirty="0" err="1"/>
              <a:t>Tiktok</a:t>
            </a:r>
            <a:endParaRPr lang="de-DE" dirty="0"/>
          </a:p>
        </p:txBody>
      </p:sp>
      <p:pic>
        <p:nvPicPr>
          <p:cNvPr id="4" name="Grafik 3" descr="Infografik: So viel kostet Werbung auf Social Media | Statista">
            <a:extLst>
              <a:ext uri="{FF2B5EF4-FFF2-40B4-BE49-F238E27FC236}">
                <a16:creationId xmlns:a16="http://schemas.microsoft.com/office/drawing/2014/main" id="{77831071-58FA-4D85-9CA8-F3D11A6F6CC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956" y="1766656"/>
            <a:ext cx="4522324" cy="4908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9532B51-7D49-4755-9F1C-4D04E752417D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487641" y="3979162"/>
            <a:ext cx="5037446" cy="2695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450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3D9F458-A9F3-4BE1-9894-028F3196F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Marketing </a:t>
            </a:r>
            <a:r>
              <a:rPr lang="de-DE" dirty="0" err="1"/>
              <a:t>modell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4AA38F-C668-4020-86CB-CE7D51202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Referral</a:t>
            </a:r>
            <a:r>
              <a:rPr lang="de-DE" dirty="0"/>
              <a:t> Links für mehr Wachstum</a:t>
            </a:r>
          </a:p>
          <a:p>
            <a:r>
              <a:rPr lang="de-DE" dirty="0" err="1"/>
              <a:t>Product</a:t>
            </a:r>
            <a:r>
              <a:rPr lang="de-DE" dirty="0"/>
              <a:t> Placements bei Influencern mit Thema Finanzen / Unternehmertum</a:t>
            </a:r>
          </a:p>
          <a:p>
            <a:r>
              <a:rPr lang="de-DE" dirty="0"/>
              <a:t>Eigene aktive </a:t>
            </a:r>
            <a:r>
              <a:rPr lang="de-DE" dirty="0" err="1"/>
              <a:t>Social</a:t>
            </a:r>
            <a:r>
              <a:rPr lang="de-DE" dirty="0"/>
              <a:t> Media Präsenz</a:t>
            </a:r>
          </a:p>
          <a:p>
            <a:pPr lvl="1"/>
            <a:r>
              <a:rPr lang="de-DE" dirty="0"/>
              <a:t>Informativer Content</a:t>
            </a:r>
          </a:p>
          <a:p>
            <a:pPr lvl="1"/>
            <a:r>
              <a:rPr lang="de-DE" dirty="0"/>
              <a:t>Unterhaltung</a:t>
            </a:r>
          </a:p>
          <a:p>
            <a:pPr lvl="1"/>
            <a:r>
              <a:rPr lang="de-DE" dirty="0"/>
              <a:t>Kundenrezensionen, Erfolge und Updates</a:t>
            </a:r>
          </a:p>
          <a:p>
            <a:pPr lvl="1"/>
            <a:r>
              <a:rPr lang="de-DE" dirty="0"/>
              <a:t>Gewinnspiele und Verlosungen 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24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247B44-00BD-4CEA-982F-7234E1689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organisation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E57E316-EE0A-4EAF-B8B0-9CC9AC69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4064015"/>
          </a:xfrm>
        </p:spPr>
        <p:txBody>
          <a:bodyPr>
            <a:normAutofit/>
          </a:bodyPr>
          <a:lstStyle/>
          <a:p>
            <a:r>
              <a:rPr lang="de-DE" dirty="0"/>
              <a:t>Teams</a:t>
            </a:r>
          </a:p>
          <a:p>
            <a:pPr lvl="1"/>
            <a:r>
              <a:rPr lang="de-DE" dirty="0"/>
              <a:t>Backend</a:t>
            </a:r>
          </a:p>
          <a:p>
            <a:pPr lvl="1"/>
            <a:r>
              <a:rPr lang="de-DE" dirty="0"/>
              <a:t>Frontend</a:t>
            </a:r>
          </a:p>
          <a:p>
            <a:pPr lvl="1"/>
            <a:r>
              <a:rPr lang="de-DE" dirty="0"/>
              <a:t>Business</a:t>
            </a:r>
          </a:p>
          <a:p>
            <a:r>
              <a:rPr lang="de-DE" dirty="0"/>
              <a:t>Freie Aufgabenwahl</a:t>
            </a:r>
          </a:p>
          <a:p>
            <a:r>
              <a:rPr lang="de-DE" dirty="0"/>
              <a:t>Agil</a:t>
            </a:r>
          </a:p>
          <a:p>
            <a:r>
              <a:rPr lang="de-DE" dirty="0"/>
              <a:t>Angelehnt an </a:t>
            </a:r>
            <a:r>
              <a:rPr lang="de-DE" dirty="0" err="1"/>
              <a:t>Scrumban</a:t>
            </a:r>
            <a:endParaRPr lang="de-DE" dirty="0"/>
          </a:p>
          <a:p>
            <a:pPr lvl="1"/>
            <a:endParaRPr lang="de-DE" dirty="0"/>
          </a:p>
          <a:p>
            <a:pPr marL="457200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pic>
        <p:nvPicPr>
          <p:cNvPr id="2050" name="Picture 2" descr="Front-End vs. Back-End: Was ist der Unterschied? | Ironhack Blog">
            <a:extLst>
              <a:ext uri="{FF2B5EF4-FFF2-40B4-BE49-F238E27FC236}">
                <a16:creationId xmlns:a16="http://schemas.microsoft.com/office/drawing/2014/main" id="{E98CA567-AE1D-440C-BD7D-0CE064FC89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194" y="2097088"/>
            <a:ext cx="2911644" cy="163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What Is Scrumban? How It Differs from Scrum &amp; Kanban">
            <a:extLst>
              <a:ext uri="{FF2B5EF4-FFF2-40B4-BE49-F238E27FC236}">
                <a16:creationId xmlns:a16="http://schemas.microsoft.com/office/drawing/2014/main" id="{48DFC901-AB2F-4990-B068-97077E17A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8194" y="4038121"/>
            <a:ext cx="2914041" cy="16391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215217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373</Words>
  <Application>Microsoft Office PowerPoint</Application>
  <PresentationFormat>Breitbild</PresentationFormat>
  <Paragraphs>82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19" baseType="lpstr">
      <vt:lpstr>Arial</vt:lpstr>
      <vt:lpstr>Tw Cen MT</vt:lpstr>
      <vt:lpstr>Schaltkreis</vt:lpstr>
      <vt:lpstr>Cointogether</vt:lpstr>
      <vt:lpstr>Inhalt</vt:lpstr>
      <vt:lpstr>About Us</vt:lpstr>
      <vt:lpstr>Persona</vt:lpstr>
      <vt:lpstr>Persona</vt:lpstr>
      <vt:lpstr>Persona</vt:lpstr>
      <vt:lpstr>Marketing modell</vt:lpstr>
      <vt:lpstr>Marketing modell</vt:lpstr>
      <vt:lpstr>organisation</vt:lpstr>
      <vt:lpstr>infrastruktur</vt:lpstr>
      <vt:lpstr>design</vt:lpstr>
      <vt:lpstr>Design – Landing Page</vt:lpstr>
      <vt:lpstr>Design – Main Page</vt:lpstr>
      <vt:lpstr>Features</vt:lpstr>
      <vt:lpstr>Probleme/Widrigkeiten</vt:lpstr>
      <vt:lpstr>Nicht umgesetzte ideen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Price Predictor</dc:title>
  <dc:creator>Jonas</dc:creator>
  <cp:lastModifiedBy>Jonas</cp:lastModifiedBy>
  <cp:revision>31</cp:revision>
  <dcterms:created xsi:type="dcterms:W3CDTF">2020-11-30T10:05:21Z</dcterms:created>
  <dcterms:modified xsi:type="dcterms:W3CDTF">2021-01-04T15:05:35Z</dcterms:modified>
</cp:coreProperties>
</file>

<file path=docProps/thumbnail.jpeg>
</file>